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0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0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6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2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7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3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7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6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4B5EC1-48C9-46A6-B6DA-D62C1C536B85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046A80-051A-4A7E-BB6A-7093DA25C9E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66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412DB-89D0-2B5A-35BB-2324ED9D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682" y="4176216"/>
            <a:ext cx="2434758" cy="176056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Compare Pricing and Format Options</a:t>
            </a:r>
            <a:br>
              <a:rPr lang="en-US" dirty="0"/>
            </a:b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Select “Find Course Materials” 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A screen shot of the home page of mst.bncollege.com showing selection of &quot;Find Course Materials&quot; under the menu item &quot;Course Materials &amp; Textbooks&quot;.">
            <a:extLst>
              <a:ext uri="{FF2B5EF4-FFF2-40B4-BE49-F238E27FC236}">
                <a16:creationId xmlns:a16="http://schemas.microsoft.com/office/drawing/2014/main" id="{7B5B3489-D75B-5ACB-1F3C-18A7612CA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88" y="634619"/>
            <a:ext cx="7963109" cy="5070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1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02E12-6E3F-F49E-A7C4-177703809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6E014A-CD73-5814-A105-2F3B13D0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454" y="4339989"/>
            <a:ext cx="2434758" cy="176056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Compare Pricing and Format Options</a:t>
            </a:r>
            <a:br>
              <a:rPr lang="en-US" dirty="0"/>
            </a:b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Select “OPTOUT” term from the term selector 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A screenshot of the Find Course Materials page showing a drop down selection tool for the &quot;Term&quot;.">
            <a:extLst>
              <a:ext uri="{FF2B5EF4-FFF2-40B4-BE49-F238E27FC236}">
                <a16:creationId xmlns:a16="http://schemas.microsoft.com/office/drawing/2014/main" id="{E4C48DCB-FC52-6ED3-D0B1-E22804505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426" y="337193"/>
            <a:ext cx="6359857" cy="5830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888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B42489-DA20-BEBA-7567-77AF27A06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D99EC-ACF3-10DC-8299-0114A171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998" y="4442347"/>
            <a:ext cx="2434758" cy="176056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Compare Pricing and Format Options</a:t>
            </a:r>
            <a:br>
              <a:rPr lang="en-US" dirty="0"/>
            </a:b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Add Department, Course #, and Section Information 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A screenshot of the Find Course Materials page showing the department, course number and section number filled in.&#10;&#10;">
            <a:extLst>
              <a:ext uri="{FF2B5EF4-FFF2-40B4-BE49-F238E27FC236}">
                <a16:creationId xmlns:a16="http://schemas.microsoft.com/office/drawing/2014/main" id="{77831202-A1EF-9E12-B51C-E5BBF352B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271" r="2023"/>
          <a:stretch>
            <a:fillRect/>
          </a:stretch>
        </p:blipFill>
        <p:spPr>
          <a:xfrm>
            <a:off x="1153236" y="285696"/>
            <a:ext cx="6432509" cy="5835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376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F65ACE-30AC-A66E-19A5-5E5D0D8FB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8E026F-4BE1-2009-18C9-C080035D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435" y="4619767"/>
            <a:ext cx="2478436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Compare Pricing and Format Options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See all available formats and pricing availability</a:t>
            </a:r>
          </a:p>
        </p:txBody>
      </p:sp>
      <p:pic>
        <p:nvPicPr>
          <p:cNvPr id="6" name="Content Placeholder 5" descr="A screenshot displaying a specific book for a course that was found with delivery options.">
            <a:extLst>
              <a:ext uri="{FF2B5EF4-FFF2-40B4-BE49-F238E27FC236}">
                <a16:creationId xmlns:a16="http://schemas.microsoft.com/office/drawing/2014/main" id="{F7DCEB63-D410-6819-032C-B8CCDDE95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445" y="3712191"/>
            <a:ext cx="5936777" cy="239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screenshot displaying a specific book for a course that was found with delivery options.">
            <a:extLst>
              <a:ext uri="{FF2B5EF4-FFF2-40B4-BE49-F238E27FC236}">
                <a16:creationId xmlns:a16="http://schemas.microsoft.com/office/drawing/2014/main" id="{2A591821-668D-BEA4-CCC4-3A41EF835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268" y="191069"/>
            <a:ext cx="5943600" cy="339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78705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</TotalTime>
  <Words>61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Compare Pricing and Format Options  Select “Find Course Materials”  </vt:lpstr>
      <vt:lpstr>Compare Pricing and Format Options  Select “OPTOUT” term from the term selector  </vt:lpstr>
      <vt:lpstr>Compare Pricing and Format Options  Add Department, Course #, and Section Information  </vt:lpstr>
      <vt:lpstr>Compare Pricing and Format Options  See all available formats and pricing availability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 Scoggins</dc:creator>
  <cp:lastModifiedBy>Crull, Kimber</cp:lastModifiedBy>
  <cp:revision>2</cp:revision>
  <dcterms:created xsi:type="dcterms:W3CDTF">2025-07-31T19:55:32Z</dcterms:created>
  <dcterms:modified xsi:type="dcterms:W3CDTF">2025-08-06T18:05:24Z</dcterms:modified>
</cp:coreProperties>
</file>